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2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2B3E8F-A0B5-44C7-AD51-F70C1D4D8130}" v="5" dt="2026-04-20T09:04:50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Lewis" userId="32dfd916-997a-43f7-9bff-0bb8bbd04753" providerId="ADAL" clId="{A42B3E8F-A0B5-44C7-AD51-F70C1D4D8130}"/>
    <pc:docChg chg="undo custSel modSld">
      <pc:chgData name="Dave Lewis" userId="32dfd916-997a-43f7-9bff-0bb8bbd04753" providerId="ADAL" clId="{A42B3E8F-A0B5-44C7-AD51-F70C1D4D8130}" dt="2026-04-20T09:06:25.702" v="324" actId="1036"/>
      <pc:docMkLst>
        <pc:docMk/>
      </pc:docMkLst>
      <pc:sldChg chg="addSp delSp modSp mod">
        <pc:chgData name="Dave Lewis" userId="32dfd916-997a-43f7-9bff-0bb8bbd04753" providerId="ADAL" clId="{A42B3E8F-A0B5-44C7-AD51-F70C1D4D8130}" dt="2026-04-20T09:06:25.702" v="324" actId="1036"/>
        <pc:sldMkLst>
          <pc:docMk/>
          <pc:sldMk cId="2276416487" sldId="526"/>
        </pc:sldMkLst>
        <pc:spChg chg="mod">
          <ac:chgData name="Dave Lewis" userId="32dfd916-997a-43f7-9bff-0bb8bbd04753" providerId="ADAL" clId="{A42B3E8F-A0B5-44C7-AD51-F70C1D4D8130}" dt="2026-04-20T09:03:14.148" v="255" actId="1076"/>
          <ac:spMkLst>
            <pc:docMk/>
            <pc:sldMk cId="2276416487" sldId="526"/>
            <ac:spMk id="2" creationId="{CAE01DDA-76B4-D00B-5198-D05E4A8C6259}"/>
          </ac:spMkLst>
        </pc:spChg>
        <pc:spChg chg="add mod">
          <ac:chgData name="Dave Lewis" userId="32dfd916-997a-43f7-9bff-0bb8bbd04753" providerId="ADAL" clId="{A42B3E8F-A0B5-44C7-AD51-F70C1D4D8130}" dt="2026-04-20T09:05:31.749" v="306" actId="1076"/>
          <ac:spMkLst>
            <pc:docMk/>
            <pc:sldMk cId="2276416487" sldId="526"/>
            <ac:spMk id="13" creationId="{01D8FE7B-A822-B053-8B50-670DA9E75845}"/>
          </ac:spMkLst>
        </pc:spChg>
        <pc:spChg chg="mod">
          <ac:chgData name="Dave Lewis" userId="32dfd916-997a-43f7-9bff-0bb8bbd04753" providerId="ADAL" clId="{A42B3E8F-A0B5-44C7-AD51-F70C1D4D8130}" dt="2026-04-20T09:01:43.424" v="213"/>
          <ac:spMkLst>
            <pc:docMk/>
            <pc:sldMk cId="2276416487" sldId="526"/>
            <ac:spMk id="18" creationId="{9EA33373-9CEA-496D-F1BE-0B9E3250A75E}"/>
          </ac:spMkLst>
        </pc:spChg>
        <pc:spChg chg="mod">
          <ac:chgData name="Dave Lewis" userId="32dfd916-997a-43f7-9bff-0bb8bbd04753" providerId="ADAL" clId="{A42B3E8F-A0B5-44C7-AD51-F70C1D4D8130}" dt="2026-04-20T09:01:48.953" v="228" actId="20577"/>
          <ac:spMkLst>
            <pc:docMk/>
            <pc:sldMk cId="2276416487" sldId="526"/>
            <ac:spMk id="19" creationId="{F3A817EE-FBE5-C228-9055-19D45603A335}"/>
          </ac:spMkLst>
        </pc:spChg>
        <pc:spChg chg="add mod">
          <ac:chgData name="Dave Lewis" userId="32dfd916-997a-43f7-9bff-0bb8bbd04753" providerId="ADAL" clId="{A42B3E8F-A0B5-44C7-AD51-F70C1D4D8130}" dt="2026-04-20T09:04:56.766" v="296" actId="1076"/>
          <ac:spMkLst>
            <pc:docMk/>
            <pc:sldMk cId="2276416487" sldId="526"/>
            <ac:spMk id="36" creationId="{C3EDAE64-4152-5DAD-4701-AE20DCA4B6C0}"/>
          </ac:spMkLst>
        </pc:spChg>
        <pc:spChg chg="mod">
          <ac:chgData name="Dave Lewis" userId="32dfd916-997a-43f7-9bff-0bb8bbd04753" providerId="ADAL" clId="{A42B3E8F-A0B5-44C7-AD51-F70C1D4D8130}" dt="2026-04-20T09:06:14.281" v="318" actId="14100"/>
          <ac:spMkLst>
            <pc:docMk/>
            <pc:sldMk cId="2276416487" sldId="526"/>
            <ac:spMk id="132" creationId="{36451094-0510-0B77-0D37-B6ECCC8DCBE4}"/>
          </ac:spMkLst>
        </pc:spChg>
        <pc:spChg chg="mod">
          <ac:chgData name="Dave Lewis" userId="32dfd916-997a-43f7-9bff-0bb8bbd04753" providerId="ADAL" clId="{A42B3E8F-A0B5-44C7-AD51-F70C1D4D8130}" dt="2026-04-20T09:01:25.408" v="206" actId="1076"/>
          <ac:spMkLst>
            <pc:docMk/>
            <pc:sldMk cId="2276416487" sldId="526"/>
            <ac:spMk id="162" creationId="{E47502F5-037C-5CEA-DA27-385F0790ACD8}"/>
          </ac:spMkLst>
        </pc:spChg>
        <pc:spChg chg="mod">
          <ac:chgData name="Dave Lewis" userId="32dfd916-997a-43f7-9bff-0bb8bbd04753" providerId="ADAL" clId="{A42B3E8F-A0B5-44C7-AD51-F70C1D4D8130}" dt="2026-04-20T08:59:26.512" v="75" actId="1076"/>
          <ac:spMkLst>
            <pc:docMk/>
            <pc:sldMk cId="2276416487" sldId="526"/>
            <ac:spMk id="171" creationId="{ABAE63EC-D16C-7CC6-79B3-903F8820135D}"/>
          </ac:spMkLst>
        </pc:spChg>
        <pc:spChg chg="mod">
          <ac:chgData name="Dave Lewis" userId="32dfd916-997a-43f7-9bff-0bb8bbd04753" providerId="ADAL" clId="{A42B3E8F-A0B5-44C7-AD51-F70C1D4D8130}" dt="2026-04-20T09:04:42.545" v="290" actId="1076"/>
          <ac:spMkLst>
            <pc:docMk/>
            <pc:sldMk cId="2276416487" sldId="526"/>
            <ac:spMk id="177" creationId="{E31A1793-5E6B-DEA2-C0DB-B33940857D5C}"/>
          </ac:spMkLst>
        </pc:spChg>
        <pc:spChg chg="add del mod">
          <ac:chgData name="Dave Lewis" userId="32dfd916-997a-43f7-9bff-0bb8bbd04753" providerId="ADAL" clId="{A42B3E8F-A0B5-44C7-AD51-F70C1D4D8130}" dt="2026-04-20T08:59:54.754" v="104" actId="478"/>
          <ac:spMkLst>
            <pc:docMk/>
            <pc:sldMk cId="2276416487" sldId="526"/>
            <ac:spMk id="180" creationId="{17B9C376-6CD8-B57E-7425-68D5D1798036}"/>
          </ac:spMkLst>
        </pc:spChg>
        <pc:spChg chg="mod">
          <ac:chgData name="Dave Lewis" userId="32dfd916-997a-43f7-9bff-0bb8bbd04753" providerId="ADAL" clId="{A42B3E8F-A0B5-44C7-AD51-F70C1D4D8130}" dt="2026-04-20T08:59:45.896" v="103" actId="1076"/>
          <ac:spMkLst>
            <pc:docMk/>
            <pc:sldMk cId="2276416487" sldId="526"/>
            <ac:spMk id="183" creationId="{5C8AB2FB-FAB2-9DA6-7790-D45CA194E9CF}"/>
          </ac:spMkLst>
        </pc:spChg>
        <pc:spChg chg="mod">
          <ac:chgData name="Dave Lewis" userId="32dfd916-997a-43f7-9bff-0bb8bbd04753" providerId="ADAL" clId="{A42B3E8F-A0B5-44C7-AD51-F70C1D4D8130}" dt="2026-04-20T09:02:11.963" v="236" actId="1076"/>
          <ac:spMkLst>
            <pc:docMk/>
            <pc:sldMk cId="2276416487" sldId="526"/>
            <ac:spMk id="199" creationId="{F2D7F08A-47C6-A67B-0BF5-3C5AE45494F5}"/>
          </ac:spMkLst>
        </pc:spChg>
        <pc:spChg chg="mod">
          <ac:chgData name="Dave Lewis" userId="32dfd916-997a-43f7-9bff-0bb8bbd04753" providerId="ADAL" clId="{A42B3E8F-A0B5-44C7-AD51-F70C1D4D8130}" dt="2026-04-20T09:02:21.862" v="245" actId="1037"/>
          <ac:spMkLst>
            <pc:docMk/>
            <pc:sldMk cId="2276416487" sldId="526"/>
            <ac:spMk id="202" creationId="{0E6DAD8F-CF26-3B94-4349-450D1F71D668}"/>
          </ac:spMkLst>
        </pc:spChg>
        <pc:spChg chg="mod">
          <ac:chgData name="Dave Lewis" userId="32dfd916-997a-43f7-9bff-0bb8bbd04753" providerId="ADAL" clId="{A42B3E8F-A0B5-44C7-AD51-F70C1D4D8130}" dt="2026-04-20T09:03:52.991" v="267" actId="1076"/>
          <ac:spMkLst>
            <pc:docMk/>
            <pc:sldMk cId="2276416487" sldId="526"/>
            <ac:spMk id="205" creationId="{6ABD943B-08F9-6A7E-ECEC-77CA8A0FA5E3}"/>
          </ac:spMkLst>
        </pc:spChg>
        <pc:spChg chg="mod">
          <ac:chgData name="Dave Lewis" userId="32dfd916-997a-43f7-9bff-0bb8bbd04753" providerId="ADAL" clId="{A42B3E8F-A0B5-44C7-AD51-F70C1D4D8130}" dt="2026-04-20T09:04:02.092" v="268" actId="1076"/>
          <ac:spMkLst>
            <pc:docMk/>
            <pc:sldMk cId="2276416487" sldId="526"/>
            <ac:spMk id="208" creationId="{E43D6BC6-BD5A-AFD6-E1CA-1D3E7F05C030}"/>
          </ac:spMkLst>
        </pc:spChg>
        <pc:spChg chg="mod">
          <ac:chgData name="Dave Lewis" userId="32dfd916-997a-43f7-9bff-0bb8bbd04753" providerId="ADAL" clId="{A42B3E8F-A0B5-44C7-AD51-F70C1D4D8130}" dt="2026-04-20T09:03:22.625" v="257" actId="1076"/>
          <ac:spMkLst>
            <pc:docMk/>
            <pc:sldMk cId="2276416487" sldId="526"/>
            <ac:spMk id="214" creationId="{C333F74A-8D9F-C8C6-89A7-1224C655720A}"/>
          </ac:spMkLst>
        </pc:spChg>
        <pc:spChg chg="mod">
          <ac:chgData name="Dave Lewis" userId="32dfd916-997a-43f7-9bff-0bb8bbd04753" providerId="ADAL" clId="{A42B3E8F-A0B5-44C7-AD51-F70C1D4D8130}" dt="2026-04-20T09:04:15.869" v="271" actId="20577"/>
          <ac:spMkLst>
            <pc:docMk/>
            <pc:sldMk cId="2276416487" sldId="526"/>
            <ac:spMk id="217" creationId="{4261B286-AF2F-ED46-7D72-CAA4BE04DBBB}"/>
          </ac:spMkLst>
        </pc:spChg>
        <pc:spChg chg="mod">
          <ac:chgData name="Dave Lewis" userId="32dfd916-997a-43f7-9bff-0bb8bbd04753" providerId="ADAL" clId="{A42B3E8F-A0B5-44C7-AD51-F70C1D4D8130}" dt="2026-04-20T09:03:08.308" v="253" actId="1076"/>
          <ac:spMkLst>
            <pc:docMk/>
            <pc:sldMk cId="2276416487" sldId="526"/>
            <ac:spMk id="220" creationId="{02C63835-2B26-82DB-6411-D461ABE7E2A9}"/>
          </ac:spMkLst>
        </pc:spChg>
        <pc:spChg chg="mod">
          <ac:chgData name="Dave Lewis" userId="32dfd916-997a-43f7-9bff-0bb8bbd04753" providerId="ADAL" clId="{A42B3E8F-A0B5-44C7-AD51-F70C1D4D8130}" dt="2026-04-20T09:05:07.656" v="298" actId="1076"/>
          <ac:spMkLst>
            <pc:docMk/>
            <pc:sldMk cId="2276416487" sldId="526"/>
            <ac:spMk id="226" creationId="{8A4267CA-0433-F82E-69CB-4F9745ECB51F}"/>
          </ac:spMkLst>
        </pc:spChg>
        <pc:spChg chg="mod">
          <ac:chgData name="Dave Lewis" userId="32dfd916-997a-43f7-9bff-0bb8bbd04753" providerId="ADAL" clId="{A42B3E8F-A0B5-44C7-AD51-F70C1D4D8130}" dt="2026-04-20T09:05:28.973" v="305" actId="1076"/>
          <ac:spMkLst>
            <pc:docMk/>
            <pc:sldMk cId="2276416487" sldId="526"/>
            <ac:spMk id="232" creationId="{C75175A9-4165-E063-9659-4B150A3A86B1}"/>
          </ac:spMkLst>
        </pc:spChg>
        <pc:spChg chg="mod">
          <ac:chgData name="Dave Lewis" userId="32dfd916-997a-43f7-9bff-0bb8bbd04753" providerId="ADAL" clId="{A42B3E8F-A0B5-44C7-AD51-F70C1D4D8130}" dt="2026-04-20T08:59:41.903" v="102" actId="1076"/>
          <ac:spMkLst>
            <pc:docMk/>
            <pc:sldMk cId="2276416487" sldId="526"/>
            <ac:spMk id="235" creationId="{3929BE0A-2F07-3849-70F1-D02EA5DC48B5}"/>
          </ac:spMkLst>
        </pc:spChg>
        <pc:spChg chg="mod">
          <ac:chgData name="Dave Lewis" userId="32dfd916-997a-43f7-9bff-0bb8bbd04753" providerId="ADAL" clId="{A42B3E8F-A0B5-44C7-AD51-F70C1D4D8130}" dt="2026-04-20T09:03:10.846" v="254" actId="1076"/>
          <ac:spMkLst>
            <pc:docMk/>
            <pc:sldMk cId="2276416487" sldId="526"/>
            <ac:spMk id="244" creationId="{99CD4DDE-1362-F2C9-A1AC-8E2C354ABC2B}"/>
          </ac:spMkLst>
        </pc:spChg>
        <pc:grpChg chg="add mod">
          <ac:chgData name="Dave Lewis" userId="32dfd916-997a-43f7-9bff-0bb8bbd04753" providerId="ADAL" clId="{A42B3E8F-A0B5-44C7-AD51-F70C1D4D8130}" dt="2026-04-20T09:02:03.603" v="235" actId="1036"/>
          <ac:grpSpMkLst>
            <pc:docMk/>
            <pc:sldMk cId="2276416487" sldId="526"/>
            <ac:grpSpMk id="17" creationId="{2917739C-413A-4DDD-3289-A7FFD2F27694}"/>
          </ac:grpSpMkLst>
        </pc:grpChg>
        <pc:grpChg chg="mod">
          <ac:chgData name="Dave Lewis" userId="32dfd916-997a-43f7-9bff-0bb8bbd04753" providerId="ADAL" clId="{A42B3E8F-A0B5-44C7-AD51-F70C1D4D8130}" dt="2026-04-20T09:01:33.199" v="209" actId="1076"/>
          <ac:grpSpMkLst>
            <pc:docMk/>
            <pc:sldMk cId="2276416487" sldId="526"/>
            <ac:grpSpMk id="185" creationId="{BD1629BC-C5C0-0F27-E26B-3FC2C94CF0C0}"/>
          </ac:grpSpMkLst>
        </pc:grpChg>
        <pc:grpChg chg="del mod">
          <ac:chgData name="Dave Lewis" userId="32dfd916-997a-43f7-9bff-0bb8bbd04753" providerId="ADAL" clId="{A42B3E8F-A0B5-44C7-AD51-F70C1D4D8130}" dt="2026-04-20T09:01:40.262" v="212" actId="478"/>
          <ac:grpSpMkLst>
            <pc:docMk/>
            <pc:sldMk cId="2276416487" sldId="526"/>
            <ac:grpSpMk id="188" creationId="{C4C7EA29-C402-890B-311C-9308002D85A5}"/>
          </ac:grpSpMkLst>
        </pc:grpChg>
        <pc:grpChg chg="mod">
          <ac:chgData name="Dave Lewis" userId="32dfd916-997a-43f7-9bff-0bb8bbd04753" providerId="ADAL" clId="{A42B3E8F-A0B5-44C7-AD51-F70C1D4D8130}" dt="2026-04-20T09:05:24.058" v="304" actId="1036"/>
          <ac:grpSpMkLst>
            <pc:docMk/>
            <pc:sldMk cId="2276416487" sldId="526"/>
            <ac:grpSpMk id="221" creationId="{BED60E7D-7D05-136D-C3BD-E38AC64873F5}"/>
          </ac:grpSpMkLst>
        </pc:grpChg>
        <pc:grpChg chg="mod">
          <ac:chgData name="Dave Lewis" userId="32dfd916-997a-43f7-9bff-0bb8bbd04753" providerId="ADAL" clId="{A42B3E8F-A0B5-44C7-AD51-F70C1D4D8130}" dt="2026-04-20T09:01:27.536" v="207" actId="1076"/>
          <ac:grpSpMkLst>
            <pc:docMk/>
            <pc:sldMk cId="2276416487" sldId="526"/>
            <ac:grpSpMk id="245" creationId="{901E6581-D25D-3A56-A32D-56F4CDE52C34}"/>
          </ac:grpSpMkLst>
        </pc:grpChg>
        <pc:cxnChg chg="add mod">
          <ac:chgData name="Dave Lewis" userId="32dfd916-997a-43f7-9bff-0bb8bbd04753" providerId="ADAL" clId="{A42B3E8F-A0B5-44C7-AD51-F70C1D4D8130}" dt="2026-04-20T09:02:03.603" v="235" actId="1036"/>
          <ac:cxnSpMkLst>
            <pc:docMk/>
            <pc:sldMk cId="2276416487" sldId="526"/>
            <ac:cxnSpMk id="20" creationId="{58530A34-17AD-BC69-C127-6DF222C21370}"/>
          </ac:cxnSpMkLst>
        </pc:cxnChg>
        <pc:cxnChg chg="del">
          <ac:chgData name="Dave Lewis" userId="32dfd916-997a-43f7-9bff-0bb8bbd04753" providerId="ADAL" clId="{A42B3E8F-A0B5-44C7-AD51-F70C1D4D8130}" dt="2026-04-20T09:03:45.541" v="265" actId="478"/>
          <ac:cxnSpMkLst>
            <pc:docMk/>
            <pc:sldMk cId="2276416487" sldId="526"/>
            <ac:cxnSpMk id="27" creationId="{63F9308E-1C69-B8F1-2A79-7D12D68735FB}"/>
          </ac:cxnSpMkLst>
        </pc:cxnChg>
        <pc:cxnChg chg="add mod">
          <ac:chgData name="Dave Lewis" userId="32dfd916-997a-43f7-9bff-0bb8bbd04753" providerId="ADAL" clId="{A42B3E8F-A0B5-44C7-AD51-F70C1D4D8130}" dt="2026-04-20T09:04:56.766" v="296" actId="1076"/>
          <ac:cxnSpMkLst>
            <pc:docMk/>
            <pc:sldMk cId="2276416487" sldId="526"/>
            <ac:cxnSpMk id="40" creationId="{B4CDC6C6-C01F-CCA0-5A65-1A6E8790DD4E}"/>
          </ac:cxnSpMkLst>
        </pc:cxnChg>
        <pc:cxnChg chg="mod">
          <ac:chgData name="Dave Lewis" userId="32dfd916-997a-43f7-9bff-0bb8bbd04753" providerId="ADAL" clId="{A42B3E8F-A0B5-44C7-AD51-F70C1D4D8130}" dt="2026-04-20T09:05:24.058" v="304" actId="1036"/>
          <ac:cxnSpMkLst>
            <pc:docMk/>
            <pc:sldMk cId="2276416487" sldId="526"/>
            <ac:cxnSpMk id="44" creationId="{774ECB3E-9F77-DD08-E69A-222898F87F81}"/>
          </ac:cxnSpMkLst>
        </pc:cxnChg>
        <pc:cxnChg chg="mod">
          <ac:chgData name="Dave Lewis" userId="32dfd916-997a-43f7-9bff-0bb8bbd04753" providerId="ADAL" clId="{A42B3E8F-A0B5-44C7-AD51-F70C1D4D8130}" dt="2026-04-20T09:03:22.625" v="257" actId="1076"/>
          <ac:cxnSpMkLst>
            <pc:docMk/>
            <pc:sldMk cId="2276416487" sldId="526"/>
            <ac:cxnSpMk id="45" creationId="{8F44CDA9-CBAF-0A49-AECF-F5E0D427C3AD}"/>
          </ac:cxnSpMkLst>
        </pc:cxnChg>
        <pc:cxnChg chg="mod">
          <ac:chgData name="Dave Lewis" userId="32dfd916-997a-43f7-9bff-0bb8bbd04753" providerId="ADAL" clId="{A42B3E8F-A0B5-44C7-AD51-F70C1D4D8130}" dt="2026-04-20T09:04:48.830" v="292" actId="14100"/>
          <ac:cxnSpMkLst>
            <pc:docMk/>
            <pc:sldMk cId="2276416487" sldId="526"/>
            <ac:cxnSpMk id="53" creationId="{D034BF43-E647-8860-BEDA-60E2A2F3A721}"/>
          </ac:cxnSpMkLst>
        </pc:cxnChg>
        <pc:cxnChg chg="mod">
          <ac:chgData name="Dave Lewis" userId="32dfd916-997a-43f7-9bff-0bb8bbd04753" providerId="ADAL" clId="{A42B3E8F-A0B5-44C7-AD51-F70C1D4D8130}" dt="2026-04-20T09:06:25.702" v="324" actId="1036"/>
          <ac:cxnSpMkLst>
            <pc:docMk/>
            <pc:sldMk cId="2276416487" sldId="526"/>
            <ac:cxnSpMk id="263" creationId="{2637F1E1-6EF5-E3EE-4174-2F8BB03BB412}"/>
          </ac:cxnSpMkLst>
        </pc:cxnChg>
        <pc:cxnChg chg="mod">
          <ac:chgData name="Dave Lewis" userId="32dfd916-997a-43f7-9bff-0bb8bbd04753" providerId="ADAL" clId="{A42B3E8F-A0B5-44C7-AD51-F70C1D4D8130}" dt="2026-04-20T09:01:20.530" v="205" actId="1037"/>
          <ac:cxnSpMkLst>
            <pc:docMk/>
            <pc:sldMk cId="2276416487" sldId="526"/>
            <ac:cxnSpMk id="269" creationId="{10EEA140-5F8D-040F-DEAD-E4A320357964}"/>
          </ac:cxnSpMkLst>
        </pc:cxnChg>
        <pc:cxnChg chg="mod">
          <ac:chgData name="Dave Lewis" userId="32dfd916-997a-43f7-9bff-0bb8bbd04753" providerId="ADAL" clId="{A42B3E8F-A0B5-44C7-AD51-F70C1D4D8130}" dt="2026-04-20T09:01:31.241" v="208" actId="14100"/>
          <ac:cxnSpMkLst>
            <pc:docMk/>
            <pc:sldMk cId="2276416487" sldId="526"/>
            <ac:cxnSpMk id="273" creationId="{1CC1A76C-8C05-90C0-5637-7129871A7784}"/>
          </ac:cxnSpMkLst>
        </pc:cxnChg>
        <pc:cxnChg chg="mod">
          <ac:chgData name="Dave Lewis" userId="32dfd916-997a-43f7-9bff-0bb8bbd04753" providerId="ADAL" clId="{A42B3E8F-A0B5-44C7-AD51-F70C1D4D8130}" dt="2026-04-20T09:01:33.199" v="209" actId="1076"/>
          <ac:cxnSpMkLst>
            <pc:docMk/>
            <pc:sldMk cId="2276416487" sldId="526"/>
            <ac:cxnSpMk id="274" creationId="{D14345B8-42DF-A3D0-729B-16BDB5135BDD}"/>
          </ac:cxnSpMkLst>
        </pc:cxnChg>
        <pc:cxnChg chg="del">
          <ac:chgData name="Dave Lewis" userId="32dfd916-997a-43f7-9bff-0bb8bbd04753" providerId="ADAL" clId="{A42B3E8F-A0B5-44C7-AD51-F70C1D4D8130}" dt="2026-04-20T09:02:17.474" v="238" actId="478"/>
          <ac:cxnSpMkLst>
            <pc:docMk/>
            <pc:sldMk cId="2276416487" sldId="526"/>
            <ac:cxnSpMk id="277" creationId="{D0087BD7-6B1F-F4F5-5D71-C837D992598E}"/>
          </ac:cxnSpMkLst>
        </pc:cxnChg>
        <pc:cxnChg chg="mod">
          <ac:chgData name="Dave Lewis" userId="32dfd916-997a-43f7-9bff-0bb8bbd04753" providerId="ADAL" clId="{A42B3E8F-A0B5-44C7-AD51-F70C1D4D8130}" dt="2026-04-20T09:03:52.991" v="267" actId="1076"/>
          <ac:cxnSpMkLst>
            <pc:docMk/>
            <pc:sldMk cId="2276416487" sldId="526"/>
            <ac:cxnSpMk id="287" creationId="{88E2E116-9488-2FE8-6559-8DBB400E39D5}"/>
          </ac:cxnSpMkLst>
        </pc:cxnChg>
        <pc:cxnChg chg="mod">
          <ac:chgData name="Dave Lewis" userId="32dfd916-997a-43f7-9bff-0bb8bbd04753" providerId="ADAL" clId="{A42B3E8F-A0B5-44C7-AD51-F70C1D4D8130}" dt="2026-04-20T09:04:05.182" v="269" actId="14100"/>
          <ac:cxnSpMkLst>
            <pc:docMk/>
            <pc:sldMk cId="2276416487" sldId="526"/>
            <ac:cxnSpMk id="290" creationId="{494D0A0B-3AEF-BDB6-D443-2282ACB4B5EC}"/>
          </ac:cxnSpMkLst>
        </pc:cxnChg>
        <pc:cxnChg chg="mod">
          <ac:chgData name="Dave Lewis" userId="32dfd916-997a-43f7-9bff-0bb8bbd04753" providerId="ADAL" clId="{A42B3E8F-A0B5-44C7-AD51-F70C1D4D8130}" dt="2026-04-20T09:02:21.862" v="245" actId="1037"/>
          <ac:cxnSpMkLst>
            <pc:docMk/>
            <pc:sldMk cId="2276416487" sldId="526"/>
            <ac:cxnSpMk id="294" creationId="{CB81CF16-65CE-7F41-2B19-32CD7DC6AA4A}"/>
          </ac:cxnSpMkLst>
        </pc:cxnChg>
        <pc:cxnChg chg="mod">
          <ac:chgData name="Dave Lewis" userId="32dfd916-997a-43f7-9bff-0bb8bbd04753" providerId="ADAL" clId="{A42B3E8F-A0B5-44C7-AD51-F70C1D4D8130}" dt="2026-04-20T09:02:11.963" v="236" actId="1076"/>
          <ac:cxnSpMkLst>
            <pc:docMk/>
            <pc:sldMk cId="2276416487" sldId="526"/>
            <ac:cxnSpMk id="297" creationId="{F8C832D9-A7C8-FF4E-0543-ED9893A4B3D5}"/>
          </ac:cxnSpMkLst>
        </pc:cxnChg>
        <pc:cxnChg chg="mod">
          <ac:chgData name="Dave Lewis" userId="32dfd916-997a-43f7-9bff-0bb8bbd04753" providerId="ADAL" clId="{A42B3E8F-A0B5-44C7-AD51-F70C1D4D8130}" dt="2026-04-20T09:03:22.625" v="257" actId="1076"/>
          <ac:cxnSpMkLst>
            <pc:docMk/>
            <pc:sldMk cId="2276416487" sldId="526"/>
            <ac:cxnSpMk id="303" creationId="{F136A13B-475F-0C3B-2DA9-689F54AD7974}"/>
          </ac:cxnSpMkLst>
        </pc:cxnChg>
        <pc:cxnChg chg="del">
          <ac:chgData name="Dave Lewis" userId="32dfd916-997a-43f7-9bff-0bb8bbd04753" providerId="ADAL" clId="{A42B3E8F-A0B5-44C7-AD51-F70C1D4D8130}" dt="2026-04-20T09:03:47.261" v="266" actId="478"/>
          <ac:cxnSpMkLst>
            <pc:docMk/>
            <pc:sldMk cId="2276416487" sldId="526"/>
            <ac:cxnSpMk id="308" creationId="{5939B102-5880-EC65-C376-0CBFAD5ED50C}"/>
          </ac:cxnSpMkLst>
        </pc:cxnChg>
        <pc:cxnChg chg="mod">
          <ac:chgData name="Dave Lewis" userId="32dfd916-997a-43f7-9bff-0bb8bbd04753" providerId="ADAL" clId="{A42B3E8F-A0B5-44C7-AD51-F70C1D4D8130}" dt="2026-04-20T09:04:42.545" v="290" actId="1076"/>
          <ac:cxnSpMkLst>
            <pc:docMk/>
            <pc:sldMk cId="2276416487" sldId="526"/>
            <ac:cxnSpMk id="319" creationId="{46313062-BEAA-D793-0543-4B6C32941402}"/>
          </ac:cxnSpMkLst>
        </pc:cxnChg>
        <pc:cxnChg chg="mod">
          <ac:chgData name="Dave Lewis" userId="32dfd916-997a-43f7-9bff-0bb8bbd04753" providerId="ADAL" clId="{A42B3E8F-A0B5-44C7-AD51-F70C1D4D8130}" dt="2026-04-20T09:06:02.690" v="316" actId="1036"/>
          <ac:cxnSpMkLst>
            <pc:docMk/>
            <pc:sldMk cId="2276416487" sldId="526"/>
            <ac:cxnSpMk id="322" creationId="{89A41415-BB99-5940-5062-335DCB3824F6}"/>
          </ac:cxnSpMkLst>
        </pc:cxnChg>
        <pc:cxnChg chg="mod">
          <ac:chgData name="Dave Lewis" userId="32dfd916-997a-43f7-9bff-0bb8bbd04753" providerId="ADAL" clId="{A42B3E8F-A0B5-44C7-AD51-F70C1D4D8130}" dt="2026-04-20T09:05:54.094" v="311" actId="14100"/>
          <ac:cxnSpMkLst>
            <pc:docMk/>
            <pc:sldMk cId="2276416487" sldId="526"/>
            <ac:cxnSpMk id="325" creationId="{59EE8581-6A1D-5A47-83E0-CBB75B8232A3}"/>
          </ac:cxnSpMkLst>
        </pc:cxnChg>
        <pc:cxnChg chg="mod">
          <ac:chgData name="Dave Lewis" userId="32dfd916-997a-43f7-9bff-0bb8bbd04753" providerId="ADAL" clId="{A42B3E8F-A0B5-44C7-AD51-F70C1D4D8130}" dt="2026-04-20T09:05:57.890" v="312" actId="14100"/>
          <ac:cxnSpMkLst>
            <pc:docMk/>
            <pc:sldMk cId="2276416487" sldId="526"/>
            <ac:cxnSpMk id="328" creationId="{F3D555B1-3000-5E98-7168-5BB24BECF93A}"/>
          </ac:cxnSpMkLst>
        </pc:cxnChg>
        <pc:cxnChg chg="mod">
          <ac:chgData name="Dave Lewis" userId="32dfd916-997a-43f7-9bff-0bb8bbd04753" providerId="ADAL" clId="{A42B3E8F-A0B5-44C7-AD51-F70C1D4D8130}" dt="2026-04-20T08:59:45.896" v="103" actId="1076"/>
          <ac:cxnSpMkLst>
            <pc:docMk/>
            <pc:sldMk cId="2276416487" sldId="526"/>
            <ac:cxnSpMk id="337" creationId="{BD2B1281-F541-8D53-3D34-25547992284E}"/>
          </ac:cxnSpMkLst>
        </pc:cxnChg>
        <pc:cxnChg chg="mod">
          <ac:chgData name="Dave Lewis" userId="32dfd916-997a-43f7-9bff-0bb8bbd04753" providerId="ADAL" clId="{A42B3E8F-A0B5-44C7-AD51-F70C1D4D8130}" dt="2026-04-20T08:59:45.896" v="103" actId="1076"/>
          <ac:cxnSpMkLst>
            <pc:docMk/>
            <pc:sldMk cId="2276416487" sldId="526"/>
            <ac:cxnSpMk id="338" creationId="{5071A896-6FC8-1380-C5F0-1471D9073AA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BA86F-6AB5-4565-8319-A5A45B1D4610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B66E4-5377-45E4-B06C-8878046C12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5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70F0-0816-9C6D-41E8-2CECBB0B1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1CD22E-4E67-BC11-4CD2-BEC4A24FE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45A1C0-3B3F-C536-A877-8CD874385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9900D-B577-42F5-A85A-1F70A23D17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DCEB86-ADA4-4D63-8986-CF38AE9A411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202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6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1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8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89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80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2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7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68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9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01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E8B9FB-3E00-42CF-B6AE-86D803784E5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0BC895-4790-4074-B6A5-31B2A780B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1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A04A2-AF91-1854-F5D2-443560682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158">
            <a:extLst>
              <a:ext uri="{FF2B5EF4-FFF2-40B4-BE49-F238E27FC236}">
                <a16:creationId xmlns:a16="http://schemas.microsoft.com/office/drawing/2014/main" id="{A42603EF-5D80-888F-826D-1F201E0EC9C2}"/>
              </a:ext>
            </a:extLst>
          </p:cNvPr>
          <p:cNvSpPr/>
          <p:nvPr/>
        </p:nvSpPr>
        <p:spPr>
          <a:xfrm>
            <a:off x="5362906" y="524631"/>
            <a:ext cx="1722374" cy="580532"/>
          </a:xfrm>
          <a:prstGeom prst="rect">
            <a:avLst/>
          </a:prstGeom>
          <a:solidFill>
            <a:srgbClr val="367C53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914423"/>
            <a:r>
              <a:rPr lang="en-GB" sz="1000" kern="0" dirty="0">
                <a:solidFill>
                  <a:prstClr val="white"/>
                </a:solidFill>
                <a:latin typeface="Calibri" panose="020F0502020204030204"/>
              </a:rPr>
              <a:t>Ian Barrett</a:t>
            </a:r>
          </a:p>
          <a:p>
            <a:pPr algn="ctr" defTabSz="914423"/>
            <a:r>
              <a:rPr lang="en-GB" sz="1000" kern="0" dirty="0">
                <a:solidFill>
                  <a:prstClr val="white"/>
                </a:solidFill>
                <a:latin typeface="Calibri" panose="020F0502020204030204"/>
              </a:rPr>
              <a:t>CEO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47502F5-037C-5CEA-DA27-385F0790ACD8}"/>
              </a:ext>
            </a:extLst>
          </p:cNvPr>
          <p:cNvSpPr/>
          <p:nvPr/>
        </p:nvSpPr>
        <p:spPr>
          <a:xfrm>
            <a:off x="671221" y="1532598"/>
            <a:ext cx="1343146" cy="554801"/>
          </a:xfrm>
          <a:prstGeom prst="rect">
            <a:avLst/>
          </a:prstGeom>
          <a:solidFill>
            <a:srgbClr val="367C53"/>
          </a:solidFill>
          <a:ln>
            <a:solidFill>
              <a:srgbClr val="367C53"/>
            </a:solidFill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Simon Atkinson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Director of </a:t>
            </a:r>
            <a:r>
              <a:rPr lang="en-US" sz="1000" kern="0" dirty="0">
                <a:solidFill>
                  <a:prstClr val="white"/>
                </a:solidFill>
                <a:latin typeface="Calibri Light" panose="020F0302020204030204"/>
              </a:rPr>
              <a:t>Land </a:t>
            </a:r>
            <a:r>
              <a:rPr lang="en-US" sz="1000" kern="0" spc="-40" dirty="0">
                <a:solidFill>
                  <a:prstClr val="white"/>
                </a:solidFill>
                <a:latin typeface="Calibri Light" panose="020F0302020204030204"/>
              </a:rPr>
              <a:t>Management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A683A2C0-902E-4179-FBCB-FF2B2DECE5EC}"/>
              </a:ext>
            </a:extLst>
          </p:cNvPr>
          <p:cNvSpPr/>
          <p:nvPr/>
        </p:nvSpPr>
        <p:spPr>
          <a:xfrm>
            <a:off x="4749578" y="1561764"/>
            <a:ext cx="1250618" cy="554801"/>
          </a:xfrm>
          <a:prstGeom prst="rect">
            <a:avLst/>
          </a:prstGeom>
          <a:solidFill>
            <a:srgbClr val="367C53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Dave Lewis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Director of Operations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0D50F1B8-D686-E58B-99A6-BAC09DE306CD}"/>
              </a:ext>
            </a:extLst>
          </p:cNvPr>
          <p:cNvSpPr/>
          <p:nvPr/>
        </p:nvSpPr>
        <p:spPr>
          <a:xfrm>
            <a:off x="8094059" y="1558092"/>
            <a:ext cx="1385811" cy="562199"/>
          </a:xfrm>
          <a:prstGeom prst="rect">
            <a:avLst/>
          </a:prstGeom>
          <a:solidFill>
            <a:srgbClr val="367C53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Helen Shone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Director of </a:t>
            </a:r>
            <a:r>
              <a:rPr lang="en-US" sz="1000" kern="0" spc="-40" dirty="0">
                <a:solidFill>
                  <a:prstClr val="white"/>
                </a:solidFill>
                <a:latin typeface="Calibri" panose="020F0502020204030204"/>
              </a:rPr>
              <a:t>Development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ABAE63EC-D16C-7CC6-79B3-903F8820135D}"/>
              </a:ext>
            </a:extLst>
          </p:cNvPr>
          <p:cNvSpPr/>
          <p:nvPr/>
        </p:nvSpPr>
        <p:spPr>
          <a:xfrm>
            <a:off x="10717797" y="1524500"/>
            <a:ext cx="1264077" cy="554800"/>
          </a:xfrm>
          <a:prstGeom prst="rect">
            <a:avLst/>
          </a:prstGeom>
          <a:solidFill>
            <a:srgbClr val="367C53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Stephen Huggett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Director of Finance</a:t>
            </a:r>
            <a:endParaRPr lang="en-US" sz="1000" kern="0" dirty="0">
              <a:solidFill>
                <a:srgbClr val="754E3B"/>
              </a:solidFill>
              <a:latin typeface="Calibri" panose="020F0502020204030204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E31A1793-5E6B-DEA2-C0DB-B33940857D5C}"/>
              </a:ext>
            </a:extLst>
          </p:cNvPr>
          <p:cNvSpPr/>
          <p:nvPr/>
        </p:nvSpPr>
        <p:spPr>
          <a:xfrm>
            <a:off x="7270218" y="2393952"/>
            <a:ext cx="1123061" cy="639524"/>
          </a:xfrm>
          <a:prstGeom prst="rect">
            <a:avLst/>
          </a:prstGeom>
          <a:solidFill>
            <a:srgbClr val="754E3B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Emma Huntley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Senior Comms Team Lead</a:t>
            </a:r>
            <a:endParaRPr lang="en-US" sz="1000" b="1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5C8AB2FB-FAB2-9DA6-7790-D45CA194E9CF}"/>
              </a:ext>
            </a:extLst>
          </p:cNvPr>
          <p:cNvSpPr/>
          <p:nvPr/>
        </p:nvSpPr>
        <p:spPr>
          <a:xfrm>
            <a:off x="11161256" y="2424852"/>
            <a:ext cx="831924" cy="620920"/>
          </a:xfrm>
          <a:prstGeom prst="rect">
            <a:avLst/>
          </a:prstGeom>
          <a:solidFill>
            <a:srgbClr val="754E3B"/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Theresa Brooks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Finance Manager </a:t>
            </a:r>
            <a:r>
              <a:rPr lang="en-US" sz="700" kern="0" dirty="0">
                <a:solidFill>
                  <a:prstClr val="white"/>
                </a:solidFill>
                <a:latin typeface="Calibri" panose="020F0502020204030204"/>
              </a:rPr>
              <a:t>(Temp)</a:t>
            </a:r>
            <a:endParaRPr lang="en-US" sz="100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3251B78-6531-270F-833B-2BE4691D3EE2}"/>
              </a:ext>
            </a:extLst>
          </p:cNvPr>
          <p:cNvSpPr txBox="1"/>
          <p:nvPr/>
        </p:nvSpPr>
        <p:spPr>
          <a:xfrm>
            <a:off x="3443793" y="2387180"/>
            <a:ext cx="797704" cy="635013"/>
          </a:xfrm>
          <a:prstGeom prst="rect">
            <a:avLst/>
          </a:prstGeom>
          <a:solidFill>
            <a:srgbClr val="754E3B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Colin Shone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Centre Ops Manager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6ABD943B-08F9-6A7E-ECEC-77CA8A0FA5E3}"/>
              </a:ext>
            </a:extLst>
          </p:cNvPr>
          <p:cNvSpPr txBox="1"/>
          <p:nvPr/>
        </p:nvSpPr>
        <p:spPr>
          <a:xfrm>
            <a:off x="5798715" y="2372185"/>
            <a:ext cx="858703" cy="619691"/>
          </a:xfrm>
          <a:prstGeom prst="rect">
            <a:avLst/>
          </a:prstGeom>
          <a:solidFill>
            <a:srgbClr val="754E3B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Nic Frost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Volunteering &amp; Culture Manager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8A4267CA-0433-F82E-69CB-4F9745ECB51F}"/>
              </a:ext>
            </a:extLst>
          </p:cNvPr>
          <p:cNvSpPr txBox="1"/>
          <p:nvPr/>
        </p:nvSpPr>
        <p:spPr>
          <a:xfrm>
            <a:off x="9652695" y="5321176"/>
            <a:ext cx="663224" cy="779200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6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Lindsey Basset</a:t>
            </a:r>
          </a:p>
          <a:p>
            <a:pPr algn="ctr" defTabSz="266706">
              <a:lnSpc>
                <a:spcPct val="6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Individual Giving Manager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C75175A9-4165-E063-9659-4B150A3A86B1}"/>
              </a:ext>
            </a:extLst>
          </p:cNvPr>
          <p:cNvSpPr txBox="1"/>
          <p:nvPr/>
        </p:nvSpPr>
        <p:spPr>
          <a:xfrm>
            <a:off x="10423215" y="5319378"/>
            <a:ext cx="647804" cy="780998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Kitty Cox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Major Appeals Manager</a:t>
            </a:r>
            <a:endParaRPr lang="en-US" sz="1000" kern="0" dirty="0">
              <a:solidFill>
                <a:srgbClr val="754E3B"/>
              </a:solidFill>
              <a:latin typeface="Calibri" panose="020F0502020204030204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3929BE0A-2F07-3849-70F1-D02EA5DC48B5}"/>
              </a:ext>
            </a:extLst>
          </p:cNvPr>
          <p:cNvSpPr txBox="1"/>
          <p:nvPr/>
        </p:nvSpPr>
        <p:spPr>
          <a:xfrm>
            <a:off x="11349835" y="3457302"/>
            <a:ext cx="736720" cy="788328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Marianne Meering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Finance Assistant</a:t>
            </a:r>
          </a:p>
        </p:txBody>
      </p:sp>
      <p:cxnSp>
        <p:nvCxnSpPr>
          <p:cNvPr id="262" name="Connector: Elbow 261">
            <a:extLst>
              <a:ext uri="{FF2B5EF4-FFF2-40B4-BE49-F238E27FC236}">
                <a16:creationId xmlns:a16="http://schemas.microsoft.com/office/drawing/2014/main" id="{FB8C3AAB-602B-0E8B-E1BC-360B6AA259C4}"/>
              </a:ext>
            </a:extLst>
          </p:cNvPr>
          <p:cNvCxnSpPr>
            <a:cxnSpLocks/>
            <a:stCxn id="159" idx="2"/>
            <a:endCxn id="165" idx="0"/>
          </p:cNvCxnSpPr>
          <p:nvPr/>
        </p:nvCxnSpPr>
        <p:spPr>
          <a:xfrm rot="5400000">
            <a:off x="5571190" y="908860"/>
            <a:ext cx="456600" cy="8492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2637F1E1-6EF5-E3EE-4174-2F8BB03BB412}"/>
              </a:ext>
            </a:extLst>
          </p:cNvPr>
          <p:cNvCxnSpPr>
            <a:cxnSpLocks/>
          </p:cNvCxnSpPr>
          <p:nvPr/>
        </p:nvCxnSpPr>
        <p:spPr>
          <a:xfrm rot="5400000">
            <a:off x="3569727" y="-1102719"/>
            <a:ext cx="427435" cy="488129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689A6EB-9563-0EFF-6AD1-8903C422956F}"/>
              </a:ext>
            </a:extLst>
          </p:cNvPr>
          <p:cNvCxnSpPr>
            <a:cxnSpLocks/>
            <a:stCxn id="159" idx="2"/>
            <a:endCxn id="168" idx="0"/>
          </p:cNvCxnSpPr>
          <p:nvPr/>
        </p:nvCxnSpPr>
        <p:spPr>
          <a:xfrm rot="16200000" flipH="1">
            <a:off x="7279064" y="50192"/>
            <a:ext cx="452928" cy="256287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or: Elbow 268">
            <a:extLst>
              <a:ext uri="{FF2B5EF4-FFF2-40B4-BE49-F238E27FC236}">
                <a16:creationId xmlns:a16="http://schemas.microsoft.com/office/drawing/2014/main" id="{10EEA140-5F8D-040F-DEAD-E4A320357964}"/>
              </a:ext>
            </a:extLst>
          </p:cNvPr>
          <p:cNvCxnSpPr>
            <a:cxnSpLocks/>
          </p:cNvCxnSpPr>
          <p:nvPr/>
        </p:nvCxnSpPr>
        <p:spPr>
          <a:xfrm rot="16200000" flipH="1">
            <a:off x="8572891" y="-1230917"/>
            <a:ext cx="419337" cy="512574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nector: Elbow 272">
            <a:extLst>
              <a:ext uri="{FF2B5EF4-FFF2-40B4-BE49-F238E27FC236}">
                <a16:creationId xmlns:a16="http://schemas.microsoft.com/office/drawing/2014/main" id="{1CC1A76C-8C05-90C0-5637-7129871A7784}"/>
              </a:ext>
            </a:extLst>
          </p:cNvPr>
          <p:cNvCxnSpPr>
            <a:cxnSpLocks/>
            <a:stCxn id="162" idx="2"/>
            <a:endCxn id="247" idx="0"/>
          </p:cNvCxnSpPr>
          <p:nvPr/>
        </p:nvCxnSpPr>
        <p:spPr>
          <a:xfrm rot="5400000">
            <a:off x="910012" y="1951719"/>
            <a:ext cx="297103" cy="56846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ctor: Elbow 273">
            <a:extLst>
              <a:ext uri="{FF2B5EF4-FFF2-40B4-BE49-F238E27FC236}">
                <a16:creationId xmlns:a16="http://schemas.microsoft.com/office/drawing/2014/main" id="{D14345B8-42DF-A3D0-729B-16BDB5135BDD}"/>
              </a:ext>
            </a:extLst>
          </p:cNvPr>
          <p:cNvCxnSpPr>
            <a:cxnSpLocks/>
            <a:stCxn id="247" idx="2"/>
            <a:endCxn id="187" idx="0"/>
          </p:cNvCxnSpPr>
          <p:nvPr/>
        </p:nvCxnSpPr>
        <p:spPr>
          <a:xfrm rot="5400000">
            <a:off x="424717" y="3090228"/>
            <a:ext cx="438928" cy="26030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or: Elbow 283">
            <a:extLst>
              <a:ext uri="{FF2B5EF4-FFF2-40B4-BE49-F238E27FC236}">
                <a16:creationId xmlns:a16="http://schemas.microsoft.com/office/drawing/2014/main" id="{A2E47644-78EA-40B3-DD5A-09A3C145A6FE}"/>
              </a:ext>
            </a:extLst>
          </p:cNvPr>
          <p:cNvCxnSpPr>
            <a:cxnSpLocks/>
            <a:endCxn id="196" idx="0"/>
          </p:cNvCxnSpPr>
          <p:nvPr/>
        </p:nvCxnSpPr>
        <p:spPr>
          <a:xfrm rot="10800000" flipV="1">
            <a:off x="3842646" y="2236512"/>
            <a:ext cx="1548671" cy="1506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nector: Elbow 286">
            <a:extLst>
              <a:ext uri="{FF2B5EF4-FFF2-40B4-BE49-F238E27FC236}">
                <a16:creationId xmlns:a16="http://schemas.microsoft.com/office/drawing/2014/main" id="{88E2E116-9488-2FE8-6559-8DBB400E39D5}"/>
              </a:ext>
            </a:extLst>
          </p:cNvPr>
          <p:cNvCxnSpPr>
            <a:cxnSpLocks/>
            <a:stCxn id="165" idx="2"/>
            <a:endCxn id="205" idx="0"/>
          </p:cNvCxnSpPr>
          <p:nvPr/>
        </p:nvCxnSpPr>
        <p:spPr>
          <a:xfrm rot="16200000" flipH="1">
            <a:off x="5673667" y="1817785"/>
            <a:ext cx="255620" cy="8531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ctor: Elbow 289">
            <a:extLst>
              <a:ext uri="{FF2B5EF4-FFF2-40B4-BE49-F238E27FC236}">
                <a16:creationId xmlns:a16="http://schemas.microsoft.com/office/drawing/2014/main" id="{494D0A0B-3AEF-BDB6-D443-2282ACB4B5EC}"/>
              </a:ext>
            </a:extLst>
          </p:cNvPr>
          <p:cNvCxnSpPr>
            <a:cxnSpLocks/>
            <a:endCxn id="208" idx="0"/>
          </p:cNvCxnSpPr>
          <p:nvPr/>
        </p:nvCxnSpPr>
        <p:spPr>
          <a:xfrm rot="5400000">
            <a:off x="4296407" y="2380380"/>
            <a:ext cx="1332773" cy="80514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nector: Elbow 293">
            <a:extLst>
              <a:ext uri="{FF2B5EF4-FFF2-40B4-BE49-F238E27FC236}">
                <a16:creationId xmlns:a16="http://schemas.microsoft.com/office/drawing/2014/main" id="{CB81CF16-65CE-7F41-2B19-32CD7DC6AA4A}"/>
              </a:ext>
            </a:extLst>
          </p:cNvPr>
          <p:cNvCxnSpPr>
            <a:cxnSpLocks/>
            <a:stCxn id="196" idx="2"/>
            <a:endCxn id="202" idx="0"/>
          </p:cNvCxnSpPr>
          <p:nvPr/>
        </p:nvCxnSpPr>
        <p:spPr>
          <a:xfrm rot="5400000">
            <a:off x="3135802" y="2734678"/>
            <a:ext cx="419329" cy="99435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Connector: Elbow 296">
            <a:extLst>
              <a:ext uri="{FF2B5EF4-FFF2-40B4-BE49-F238E27FC236}">
                <a16:creationId xmlns:a16="http://schemas.microsoft.com/office/drawing/2014/main" id="{F8C832D9-A7C8-FF4E-0543-ED9893A4B3D5}"/>
              </a:ext>
            </a:extLst>
          </p:cNvPr>
          <p:cNvCxnSpPr>
            <a:cxnSpLocks/>
            <a:stCxn id="196" idx="2"/>
            <a:endCxn id="199" idx="0"/>
          </p:cNvCxnSpPr>
          <p:nvPr/>
        </p:nvCxnSpPr>
        <p:spPr>
          <a:xfrm rot="5400000">
            <a:off x="2701086" y="2294728"/>
            <a:ext cx="414095" cy="18690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or: Elbow 302">
            <a:extLst>
              <a:ext uri="{FF2B5EF4-FFF2-40B4-BE49-F238E27FC236}">
                <a16:creationId xmlns:a16="http://schemas.microsoft.com/office/drawing/2014/main" id="{F136A13B-475F-0C3B-2DA9-689F54AD7974}"/>
              </a:ext>
            </a:extLst>
          </p:cNvPr>
          <p:cNvCxnSpPr>
            <a:cxnSpLocks/>
            <a:stCxn id="165" idx="2"/>
            <a:endCxn id="214" idx="0"/>
          </p:cNvCxnSpPr>
          <p:nvPr/>
        </p:nvCxnSpPr>
        <p:spPr>
          <a:xfrm rot="16200000" flipH="1">
            <a:off x="4364321" y="3127131"/>
            <a:ext cx="2491887" cy="47075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onnector: Elbow 318">
            <a:extLst>
              <a:ext uri="{FF2B5EF4-FFF2-40B4-BE49-F238E27FC236}">
                <a16:creationId xmlns:a16="http://schemas.microsoft.com/office/drawing/2014/main" id="{46313062-BEAA-D793-0543-4B6C32941402}"/>
              </a:ext>
            </a:extLst>
          </p:cNvPr>
          <p:cNvCxnSpPr>
            <a:cxnSpLocks/>
            <a:stCxn id="168" idx="2"/>
            <a:endCxn id="177" idx="0"/>
          </p:cNvCxnSpPr>
          <p:nvPr/>
        </p:nvCxnSpPr>
        <p:spPr>
          <a:xfrm rot="5400000">
            <a:off x="8172527" y="1779513"/>
            <a:ext cx="273661" cy="95521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onnector: Elbow 321">
            <a:extLst>
              <a:ext uri="{FF2B5EF4-FFF2-40B4-BE49-F238E27FC236}">
                <a16:creationId xmlns:a16="http://schemas.microsoft.com/office/drawing/2014/main" id="{89A41415-BB99-5940-5062-335DCB3824F6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85194" y="3150637"/>
            <a:ext cx="3200885" cy="1197342"/>
          </a:xfrm>
          <a:prstGeom prst="bentConnector3">
            <a:avLst>
              <a:gd name="adj1" fmla="val 761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Connector: Elbow 324">
            <a:extLst>
              <a:ext uri="{FF2B5EF4-FFF2-40B4-BE49-F238E27FC236}">
                <a16:creationId xmlns:a16="http://schemas.microsoft.com/office/drawing/2014/main" id="{59EE8581-6A1D-5A47-83E0-CBB75B8232A3}"/>
              </a:ext>
            </a:extLst>
          </p:cNvPr>
          <p:cNvCxnSpPr>
            <a:cxnSpLocks/>
            <a:stCxn id="168" idx="2"/>
            <a:endCxn id="13" idx="0"/>
          </p:cNvCxnSpPr>
          <p:nvPr/>
        </p:nvCxnSpPr>
        <p:spPr>
          <a:xfrm rot="16200000" flipH="1">
            <a:off x="8600455" y="2306801"/>
            <a:ext cx="3180968" cy="2807948"/>
          </a:xfrm>
          <a:prstGeom prst="bentConnector3">
            <a:avLst>
              <a:gd name="adj1" fmla="val 775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onnector: Elbow 327">
            <a:extLst>
              <a:ext uri="{FF2B5EF4-FFF2-40B4-BE49-F238E27FC236}">
                <a16:creationId xmlns:a16="http://schemas.microsoft.com/office/drawing/2014/main" id="{F3D555B1-3000-5E98-7168-5BB24BECF93A}"/>
              </a:ext>
            </a:extLst>
          </p:cNvPr>
          <p:cNvCxnSpPr>
            <a:cxnSpLocks/>
            <a:stCxn id="168" idx="2"/>
            <a:endCxn id="232" idx="0"/>
          </p:cNvCxnSpPr>
          <p:nvPr/>
        </p:nvCxnSpPr>
        <p:spPr>
          <a:xfrm rot="16200000" flipH="1">
            <a:off x="8167498" y="2739758"/>
            <a:ext cx="3199087" cy="1960152"/>
          </a:xfrm>
          <a:prstGeom prst="bentConnector3">
            <a:avLst>
              <a:gd name="adj1" fmla="val 770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BD2B1281-F541-8D53-3D34-25547992284E}"/>
              </a:ext>
            </a:extLst>
          </p:cNvPr>
          <p:cNvCxnSpPr>
            <a:cxnSpLocks/>
            <a:stCxn id="171" idx="2"/>
            <a:endCxn id="183" idx="0"/>
          </p:cNvCxnSpPr>
          <p:nvPr/>
        </p:nvCxnSpPr>
        <p:spPr>
          <a:xfrm>
            <a:off x="11349836" y="2079300"/>
            <a:ext cx="227382" cy="345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5071A896-6FC8-1380-C5F0-1471D9073AA9}"/>
              </a:ext>
            </a:extLst>
          </p:cNvPr>
          <p:cNvCxnSpPr>
            <a:cxnSpLocks/>
            <a:stCxn id="183" idx="2"/>
            <a:endCxn id="235" idx="0"/>
          </p:cNvCxnSpPr>
          <p:nvPr/>
        </p:nvCxnSpPr>
        <p:spPr>
          <a:xfrm>
            <a:off x="11577218" y="3045772"/>
            <a:ext cx="140977" cy="411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901E6581-D25D-3A56-A32D-56F4CDE52C34}"/>
              </a:ext>
            </a:extLst>
          </p:cNvPr>
          <p:cNvGrpSpPr/>
          <p:nvPr/>
        </p:nvGrpSpPr>
        <p:grpSpPr>
          <a:xfrm>
            <a:off x="330567" y="2384502"/>
            <a:ext cx="887529" cy="616413"/>
            <a:chOff x="1894142" y="1321409"/>
            <a:chExt cx="1237310" cy="569784"/>
          </a:xfrm>
          <a:solidFill>
            <a:srgbClr val="754E3B"/>
          </a:solidFill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407572E2-E122-485D-4818-7AE7CCEC23AF}"/>
                </a:ext>
              </a:extLst>
            </p:cNvPr>
            <p:cNvSpPr/>
            <p:nvPr/>
          </p:nvSpPr>
          <p:spPr>
            <a:xfrm>
              <a:off x="2187703" y="1498954"/>
              <a:ext cx="612292" cy="306146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36000" tIns="36000" rIns="36000" bIns="36000" anchor="ctr"/>
            <a:lstStyle/>
            <a:p>
              <a:pPr defTabSz="914423"/>
              <a:endParaRPr lang="en-GB" sz="6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B31ABDCC-A793-9188-D7E3-EF3F760C315A}"/>
                </a:ext>
              </a:extLst>
            </p:cNvPr>
            <p:cNvSpPr txBox="1"/>
            <p:nvPr/>
          </p:nvSpPr>
          <p:spPr>
            <a:xfrm>
              <a:off x="1894142" y="1321409"/>
              <a:ext cx="1237310" cy="56978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6000" tIns="36000" rIns="36000" bIns="36000" numCol="1" spcCol="1270" anchor="ctr" anchorCtr="0">
              <a:noAutofit/>
            </a:bodyPr>
            <a:lstStyle/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spc="-40" dirty="0">
                  <a:solidFill>
                    <a:prstClr val="white"/>
                  </a:solidFill>
                  <a:latin typeface="Calibri" panose="020F0502020204030204"/>
                </a:rPr>
                <a:t>Tim Read</a:t>
              </a:r>
            </a:p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spc="-40" dirty="0">
                  <a:solidFill>
                    <a:prstClr val="white"/>
                  </a:solidFill>
                  <a:latin typeface="Calibri" panose="020F0502020204030204"/>
                </a:rPr>
                <a:t>Countryside Manager</a:t>
              </a:r>
              <a:endParaRPr lang="en-US" sz="10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14" name="TextBox 213">
            <a:extLst>
              <a:ext uri="{FF2B5EF4-FFF2-40B4-BE49-F238E27FC236}">
                <a16:creationId xmlns:a16="http://schemas.microsoft.com/office/drawing/2014/main" id="{C333F74A-8D9F-C8C6-89A7-1224C655720A}"/>
              </a:ext>
            </a:extLst>
          </p:cNvPr>
          <p:cNvSpPr txBox="1"/>
          <p:nvPr/>
        </p:nvSpPr>
        <p:spPr>
          <a:xfrm>
            <a:off x="5378270" y="4608452"/>
            <a:ext cx="934742" cy="620922"/>
          </a:xfrm>
          <a:prstGeom prst="rect">
            <a:avLst/>
          </a:prstGeom>
          <a:solidFill>
            <a:srgbClr val="754E3B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90" dirty="0">
                <a:solidFill>
                  <a:prstClr val="white"/>
                </a:solidFill>
                <a:latin typeface="Calibri" panose="020F0502020204030204"/>
              </a:rPr>
              <a:t>Stuart  Ritchie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Education Manager</a:t>
            </a: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BED60E7D-7D05-136D-C3BD-E38AC64873F5}"/>
              </a:ext>
            </a:extLst>
          </p:cNvPr>
          <p:cNvGrpSpPr/>
          <p:nvPr/>
        </p:nvGrpSpPr>
        <p:grpSpPr>
          <a:xfrm>
            <a:off x="8750417" y="5322966"/>
            <a:ext cx="711193" cy="780998"/>
            <a:chOff x="6319181" y="595327"/>
            <a:chExt cx="1618044" cy="951651"/>
          </a:xfrm>
          <a:solidFill>
            <a:srgbClr val="963A69"/>
          </a:solidFill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D8B3DD92-F466-D6F1-5A6D-EA40BDBA80E2}"/>
                </a:ext>
              </a:extLst>
            </p:cNvPr>
            <p:cNvSpPr/>
            <p:nvPr/>
          </p:nvSpPr>
          <p:spPr>
            <a:xfrm>
              <a:off x="6355789" y="761339"/>
              <a:ext cx="1550692" cy="55885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36000" tIns="36000" rIns="36000" bIns="36000" anchor="ctr" anchorCtr="0"/>
            <a:lstStyle/>
            <a:p>
              <a:pPr defTabSz="914423"/>
              <a:endParaRPr lang="en-GB" sz="6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7CE10CE4-8E88-E9ED-F65F-5A42136354B4}"/>
                </a:ext>
              </a:extLst>
            </p:cNvPr>
            <p:cNvSpPr txBox="1"/>
            <p:nvPr/>
          </p:nvSpPr>
          <p:spPr>
            <a:xfrm>
              <a:off x="6319181" y="595327"/>
              <a:ext cx="1618044" cy="951651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6000" tIns="36000" rIns="36000" bIns="36000" numCol="1" spcCol="1270" anchor="ctr" anchorCtr="0">
              <a:noAutofit/>
            </a:bodyPr>
            <a:lstStyle/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000" kern="0" dirty="0">
                  <a:solidFill>
                    <a:prstClr val="white"/>
                  </a:solidFill>
                  <a:latin typeface="Calibri" panose="020F0502020204030204"/>
                </a:rPr>
                <a:t>Caitlin Moore</a:t>
              </a:r>
            </a:p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000" kern="0" dirty="0">
                  <a:solidFill>
                    <a:prstClr val="white"/>
                  </a:solidFill>
                  <a:latin typeface="Calibri" panose="020F0502020204030204"/>
                </a:rPr>
                <a:t>Fundraising </a:t>
              </a:r>
            </a:p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900" kern="0" dirty="0">
                  <a:solidFill>
                    <a:prstClr val="white"/>
                  </a:solidFill>
                  <a:latin typeface="Calibri" panose="020F0502020204030204"/>
                </a:rPr>
                <a:t>Co-ordinator</a:t>
              </a: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BD1629BC-C5C0-0F27-E26B-3FC2C94CF0C0}"/>
              </a:ext>
            </a:extLst>
          </p:cNvPr>
          <p:cNvGrpSpPr/>
          <p:nvPr/>
        </p:nvGrpSpPr>
        <p:grpSpPr>
          <a:xfrm>
            <a:off x="195236" y="3439843"/>
            <a:ext cx="637587" cy="782874"/>
            <a:chOff x="128897" y="5294406"/>
            <a:chExt cx="777702" cy="841112"/>
          </a:xfrm>
          <a:solidFill>
            <a:srgbClr val="963A69"/>
          </a:solidFill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97364739-7774-2230-07F3-DE610022B94E}"/>
                </a:ext>
              </a:extLst>
            </p:cNvPr>
            <p:cNvSpPr/>
            <p:nvPr/>
          </p:nvSpPr>
          <p:spPr>
            <a:xfrm>
              <a:off x="128898" y="5294406"/>
              <a:ext cx="740873" cy="558943"/>
            </a:xfrm>
            <a:prstGeom prst="rect">
              <a:avLst/>
            </a:prstGeom>
            <a:grpFill/>
            <a:ln>
              <a:solidFill>
                <a:srgbClr val="963A69"/>
              </a:solidFill>
            </a:ln>
            <a:effectLst/>
          </p:spPr>
          <p:txBody>
            <a:bodyPr lIns="36000" tIns="36000" rIns="36000" bIns="36000" anchor="ctr" anchorCtr="0"/>
            <a:lstStyle/>
            <a:p>
              <a:pPr defTabSz="914423"/>
              <a:endParaRPr lang="en-GB" sz="6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BAD20F57-BF0C-9AF9-59F3-DCF9B599E897}"/>
                </a:ext>
              </a:extLst>
            </p:cNvPr>
            <p:cNvSpPr txBox="1"/>
            <p:nvPr/>
          </p:nvSpPr>
          <p:spPr>
            <a:xfrm>
              <a:off x="128897" y="5294406"/>
              <a:ext cx="777702" cy="841112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6000" tIns="36000" rIns="36000" bIns="36000" numCol="1" spcCol="1270" anchor="ctr" anchorCtr="0">
              <a:noAutofit/>
            </a:bodyPr>
            <a:lstStyle/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dirty="0">
                  <a:solidFill>
                    <a:prstClr val="white"/>
                  </a:solidFill>
                  <a:latin typeface="Calibri" panose="020F0502020204030204"/>
                </a:rPr>
                <a:t>Jake Wilkins</a:t>
              </a:r>
            </a:p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dirty="0">
                  <a:solidFill>
                    <a:prstClr val="white"/>
                  </a:solidFill>
                  <a:latin typeface="Calibri" panose="020F0502020204030204"/>
                </a:rPr>
                <a:t>Ranger</a:t>
              </a:r>
            </a:p>
          </p:txBody>
        </p: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F2D7F08A-47C6-A67B-0BF5-3C5AE45494F5}"/>
              </a:ext>
            </a:extLst>
          </p:cNvPr>
          <p:cNvSpPr txBox="1"/>
          <p:nvPr/>
        </p:nvSpPr>
        <p:spPr>
          <a:xfrm>
            <a:off x="1623061" y="3436288"/>
            <a:ext cx="701118" cy="770090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2225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kern="0" dirty="0">
                <a:solidFill>
                  <a:prstClr val="white"/>
                </a:solidFill>
                <a:latin typeface="Calibri" panose="020F0502020204030204"/>
              </a:rPr>
              <a:t>Matthew Comiskey Sales &amp; Events Executive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E6DAD8F-CF26-3B94-4349-450D1F71D668}"/>
              </a:ext>
            </a:extLst>
          </p:cNvPr>
          <p:cNvSpPr txBox="1"/>
          <p:nvPr/>
        </p:nvSpPr>
        <p:spPr>
          <a:xfrm>
            <a:off x="2431449" y="3441522"/>
            <a:ext cx="833676" cy="773766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2225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kern="0" dirty="0">
                <a:solidFill>
                  <a:prstClr val="white"/>
                </a:solidFill>
                <a:latin typeface="Calibri" panose="020F0502020204030204"/>
              </a:rPr>
              <a:t>Matthew Beesley Centre &amp; Office Administrator</a:t>
            </a:r>
            <a:endParaRPr lang="en-GB" sz="1000" kern="0" spc="-7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E43D6BC6-BD5A-AFD6-E1CA-1D3E7F05C030}"/>
              </a:ext>
            </a:extLst>
          </p:cNvPr>
          <p:cNvSpPr txBox="1"/>
          <p:nvPr/>
        </p:nvSpPr>
        <p:spPr>
          <a:xfrm>
            <a:off x="4202042" y="3449338"/>
            <a:ext cx="716360" cy="781047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Marianne Hewett 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Executive Assistant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261B286-AF2F-ED46-7D72-CAA4BE04DBBB}"/>
              </a:ext>
            </a:extLst>
          </p:cNvPr>
          <p:cNvSpPr txBox="1"/>
          <p:nvPr/>
        </p:nvSpPr>
        <p:spPr>
          <a:xfrm>
            <a:off x="6984708" y="3616410"/>
            <a:ext cx="706201" cy="770093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Emily Thomas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Marketing &amp; Comms Officer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2C63835-2B26-82DB-6411-D461ABE7E2A9}"/>
              </a:ext>
            </a:extLst>
          </p:cNvPr>
          <p:cNvSpPr txBox="1"/>
          <p:nvPr/>
        </p:nvSpPr>
        <p:spPr>
          <a:xfrm>
            <a:off x="6550672" y="5552371"/>
            <a:ext cx="723612" cy="780998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Sarah Cherriman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kern="0" spc="-60" dirty="0">
                <a:solidFill>
                  <a:prstClr val="white"/>
                </a:solidFill>
                <a:latin typeface="Calibri" panose="020F0502020204030204"/>
              </a:rPr>
              <a:t>Environmental</a:t>
            </a:r>
            <a:r>
              <a:rPr lang="en-US" sz="900" kern="0" dirty="0">
                <a:solidFill>
                  <a:prstClr val="white"/>
                </a:solidFill>
                <a:latin typeface="Calibri" panose="020F0502020204030204"/>
              </a:rPr>
              <a:t> Education Tutor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99CD4DDE-1362-F2C9-A1AC-8E2C354ABC2B}"/>
              </a:ext>
            </a:extLst>
          </p:cNvPr>
          <p:cNvSpPr txBox="1"/>
          <p:nvPr/>
        </p:nvSpPr>
        <p:spPr>
          <a:xfrm>
            <a:off x="5780783" y="5547559"/>
            <a:ext cx="716359" cy="773765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Kirsty Somerville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kern="0" spc="-60" dirty="0">
                <a:solidFill>
                  <a:prstClr val="white"/>
                </a:solidFill>
                <a:latin typeface="Calibri" panose="020F0502020204030204"/>
              </a:rPr>
              <a:t>Environmental</a:t>
            </a:r>
            <a:r>
              <a:rPr lang="en-US" sz="900" kern="0" dirty="0">
                <a:solidFill>
                  <a:prstClr val="white"/>
                </a:solidFill>
                <a:latin typeface="Calibri" panose="020F0502020204030204"/>
              </a:rPr>
              <a:t> Education Tutor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774ECB3E-9F77-DD08-E69A-222898F87F81}"/>
              </a:ext>
            </a:extLst>
          </p:cNvPr>
          <p:cNvCxnSpPr>
            <a:cxnSpLocks/>
            <a:stCxn id="226" idx="1"/>
            <a:endCxn id="223" idx="3"/>
          </p:cNvCxnSpPr>
          <p:nvPr/>
        </p:nvCxnSpPr>
        <p:spPr>
          <a:xfrm rot="10800000" flipV="1">
            <a:off x="9461611" y="5710775"/>
            <a:ext cx="191085" cy="268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8F44CDA9-CBAF-0A49-AECF-F5E0D427C3AD}"/>
              </a:ext>
            </a:extLst>
          </p:cNvPr>
          <p:cNvCxnSpPr>
            <a:cxnSpLocks/>
            <a:stCxn id="214" idx="2"/>
            <a:endCxn id="220" idx="0"/>
          </p:cNvCxnSpPr>
          <p:nvPr/>
        </p:nvCxnSpPr>
        <p:spPr>
          <a:xfrm rot="16200000" flipH="1">
            <a:off x="6217561" y="4857453"/>
            <a:ext cx="322997" cy="10668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034BF43-E647-8860-BEDA-60E2A2F3A721}"/>
              </a:ext>
            </a:extLst>
          </p:cNvPr>
          <p:cNvCxnSpPr>
            <a:cxnSpLocks/>
            <a:stCxn id="177" idx="2"/>
            <a:endCxn id="217" idx="0"/>
          </p:cNvCxnSpPr>
          <p:nvPr/>
        </p:nvCxnSpPr>
        <p:spPr>
          <a:xfrm flipH="1">
            <a:off x="7337809" y="3033476"/>
            <a:ext cx="493940" cy="582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36451094-0510-0B77-0D37-B6ECCC8DCBE4}"/>
              </a:ext>
            </a:extLst>
          </p:cNvPr>
          <p:cNvSpPr txBox="1"/>
          <p:nvPr/>
        </p:nvSpPr>
        <p:spPr>
          <a:xfrm>
            <a:off x="8749714" y="6321323"/>
            <a:ext cx="305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Aptos" panose="02110004020202020204"/>
              </a:rPr>
              <a:t>Org Chart April 2026</a:t>
            </a:r>
          </a:p>
        </p:txBody>
      </p:sp>
      <p:pic>
        <p:nvPicPr>
          <p:cNvPr id="539" name="Picture 538" descr="A logo with green and red colors&#10;&#10;AI-generated content may be incorrect.">
            <a:extLst>
              <a:ext uri="{FF2B5EF4-FFF2-40B4-BE49-F238E27FC236}">
                <a16:creationId xmlns:a16="http://schemas.microsoft.com/office/drawing/2014/main" id="{40B2CBB4-07AD-BF5A-E637-A1B6E7736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883" y="5300285"/>
            <a:ext cx="1849582" cy="10390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AE01DDA-76B4-D00B-5198-D05E4A8C6259}"/>
              </a:ext>
            </a:extLst>
          </p:cNvPr>
          <p:cNvSpPr txBox="1"/>
          <p:nvPr/>
        </p:nvSpPr>
        <p:spPr>
          <a:xfrm>
            <a:off x="4941821" y="5547558"/>
            <a:ext cx="716359" cy="773765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Lisa Shaw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kern="0" spc="-60" dirty="0">
                <a:solidFill>
                  <a:prstClr val="white"/>
                </a:solidFill>
                <a:latin typeface="Calibri" panose="020F0502020204030204"/>
              </a:rPr>
              <a:t>Outdoor Tutor</a:t>
            </a:r>
            <a:endParaRPr lang="en-US" sz="90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D8FE7B-A822-B053-8B50-670DA9E75845}"/>
              </a:ext>
            </a:extLst>
          </p:cNvPr>
          <p:cNvSpPr txBox="1"/>
          <p:nvPr/>
        </p:nvSpPr>
        <p:spPr>
          <a:xfrm>
            <a:off x="11196645" y="5301259"/>
            <a:ext cx="796535" cy="780998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dirty="0">
                <a:solidFill>
                  <a:prstClr val="white"/>
                </a:solidFill>
                <a:latin typeface="Calibri" panose="020F0502020204030204"/>
              </a:rPr>
              <a:t>Rowan Tuner-Powell </a:t>
            </a:r>
            <a:r>
              <a:rPr lang="en-US" sz="800" kern="0" dirty="0">
                <a:solidFill>
                  <a:prstClr val="white"/>
                </a:solidFill>
                <a:latin typeface="Calibri" panose="020F0502020204030204"/>
              </a:rPr>
              <a:t>Corporate Partnerships </a:t>
            </a:r>
            <a:r>
              <a:rPr lang="en-US" sz="800" kern="0" dirty="0" err="1">
                <a:solidFill>
                  <a:prstClr val="white"/>
                </a:solidFill>
                <a:latin typeface="Calibri" panose="020F0502020204030204"/>
              </a:rPr>
              <a:t>Mgr</a:t>
            </a:r>
            <a:endParaRPr lang="en-US" sz="1000" kern="0" dirty="0">
              <a:solidFill>
                <a:srgbClr val="754E3B"/>
              </a:solidFill>
              <a:latin typeface="Calibri" panose="020F050202020403020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917739C-413A-4DDD-3289-A7FFD2F27694}"/>
              </a:ext>
            </a:extLst>
          </p:cNvPr>
          <p:cNvGrpSpPr/>
          <p:nvPr/>
        </p:nvGrpSpPr>
        <p:grpSpPr>
          <a:xfrm>
            <a:off x="852819" y="3439177"/>
            <a:ext cx="637587" cy="782874"/>
            <a:chOff x="128897" y="5294406"/>
            <a:chExt cx="777702" cy="841112"/>
          </a:xfrm>
          <a:solidFill>
            <a:srgbClr val="963A69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EA33373-9CEA-496D-F1BE-0B9E3250A75E}"/>
                </a:ext>
              </a:extLst>
            </p:cNvPr>
            <p:cNvSpPr/>
            <p:nvPr/>
          </p:nvSpPr>
          <p:spPr>
            <a:xfrm>
              <a:off x="128898" y="5294406"/>
              <a:ext cx="740873" cy="558943"/>
            </a:xfrm>
            <a:prstGeom prst="rect">
              <a:avLst/>
            </a:prstGeom>
            <a:grpFill/>
            <a:ln>
              <a:solidFill>
                <a:srgbClr val="963A69"/>
              </a:solidFill>
            </a:ln>
            <a:effectLst/>
          </p:spPr>
          <p:txBody>
            <a:bodyPr lIns="36000" tIns="36000" rIns="36000" bIns="36000" anchor="ctr" anchorCtr="0"/>
            <a:lstStyle/>
            <a:p>
              <a:pPr defTabSz="914423"/>
              <a:endParaRPr lang="en-GB" sz="6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3A817EE-FBE5-C228-9055-19D45603A335}"/>
                </a:ext>
              </a:extLst>
            </p:cNvPr>
            <p:cNvSpPr txBox="1"/>
            <p:nvPr/>
          </p:nvSpPr>
          <p:spPr>
            <a:xfrm>
              <a:off x="128897" y="5294406"/>
              <a:ext cx="777702" cy="841112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6000" tIns="36000" rIns="36000" bIns="36000" numCol="1" spcCol="1270" anchor="ctr" anchorCtr="0">
              <a:noAutofit/>
            </a:bodyPr>
            <a:lstStyle/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dirty="0">
                  <a:solidFill>
                    <a:prstClr val="white"/>
                  </a:solidFill>
                  <a:latin typeface="Calibri" panose="020F0502020204030204"/>
                </a:rPr>
                <a:t>Charley Scales</a:t>
              </a:r>
            </a:p>
            <a:p>
              <a:pPr algn="ctr" defTabSz="26670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0" dirty="0">
                  <a:solidFill>
                    <a:prstClr val="white"/>
                  </a:solidFill>
                  <a:latin typeface="Calibri" panose="020F0502020204030204"/>
                </a:rPr>
                <a:t>Ranger</a:t>
              </a:r>
            </a:p>
          </p:txBody>
        </p:sp>
      </p:grp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58530A34-17AD-BC69-C127-6DF222C21370}"/>
              </a:ext>
            </a:extLst>
          </p:cNvPr>
          <p:cNvCxnSpPr>
            <a:cxnSpLocks/>
            <a:stCxn id="247" idx="2"/>
            <a:endCxn id="19" idx="0"/>
          </p:cNvCxnSpPr>
          <p:nvPr/>
        </p:nvCxnSpPr>
        <p:spPr>
          <a:xfrm rot="16200000" flipH="1">
            <a:off x="753841" y="3021405"/>
            <a:ext cx="438262" cy="39728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C3EDAE64-4152-5DAD-4701-AE20DCA4B6C0}"/>
              </a:ext>
            </a:extLst>
          </p:cNvPr>
          <p:cNvSpPr txBox="1"/>
          <p:nvPr/>
        </p:nvSpPr>
        <p:spPr>
          <a:xfrm>
            <a:off x="7920693" y="3616410"/>
            <a:ext cx="706201" cy="770093"/>
          </a:xfrm>
          <a:prstGeom prst="rect">
            <a:avLst/>
          </a:prstGeom>
          <a:solidFill>
            <a:srgbClr val="963A69"/>
          </a:solidFill>
          <a:ln>
            <a:noFill/>
          </a:ln>
          <a:effectLst/>
        </p:spPr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Lisa Davison</a:t>
            </a:r>
          </a:p>
          <a:p>
            <a:pPr algn="ctr" defTabSz="26670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0" spc="-60" dirty="0">
                <a:solidFill>
                  <a:prstClr val="white"/>
                </a:solidFill>
                <a:latin typeface="Calibri" panose="020F0502020204030204"/>
              </a:rPr>
              <a:t>Marketing &amp; Comms Officer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4CDC6C6-C01F-CCA0-5A65-1A6E8790DD4E}"/>
              </a:ext>
            </a:extLst>
          </p:cNvPr>
          <p:cNvCxnSpPr>
            <a:cxnSpLocks/>
            <a:stCxn id="177" idx="2"/>
            <a:endCxn id="36" idx="0"/>
          </p:cNvCxnSpPr>
          <p:nvPr/>
        </p:nvCxnSpPr>
        <p:spPr>
          <a:xfrm>
            <a:off x="7831749" y="3033476"/>
            <a:ext cx="442045" cy="582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416487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s xmlns="cf2ed923-8890-4d13-b5eb-cbc53a13fd21" xsi:nil="true"/>
    <lcf76f155ced4ddcb4097134ff3c332f xmlns="cf2ed923-8890-4d13-b5eb-cbc53a13fd21">
      <Terms xmlns="http://schemas.microsoft.com/office/infopath/2007/PartnerControls"/>
    </lcf76f155ced4ddcb4097134ff3c332f>
    <TaxCatchAll xmlns="157cf4d3-470e-4711-b1ab-6a14774a25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D6A95AC282344A8326BB0E91457A77" ma:contentTypeVersion="15" ma:contentTypeDescription="Create a new document." ma:contentTypeScope="" ma:versionID="1ab3f987461782175dd5d1b3a2683bda">
  <xsd:schema xmlns:xsd="http://www.w3.org/2001/XMLSchema" xmlns:xs="http://www.w3.org/2001/XMLSchema" xmlns:p="http://schemas.microsoft.com/office/2006/metadata/properties" xmlns:ns2="cf2ed923-8890-4d13-b5eb-cbc53a13fd21" xmlns:ns3="157cf4d3-470e-4711-b1ab-6a14774a25a5" targetNamespace="http://schemas.microsoft.com/office/2006/metadata/properties" ma:root="true" ma:fieldsID="8688ef1104cf09002efc495644e8b254" ns2:_="" ns3:_="">
    <xsd:import namespace="cf2ed923-8890-4d13-b5eb-cbc53a13fd21"/>
    <xsd:import namespace="157cf4d3-470e-4711-b1ab-6a14774a2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mag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ed923-8890-4d13-b5eb-cbc53a13fd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ab60af-b26e-4c2a-afdc-adc11409db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s" ma:index="21" nillable="true" ma:displayName="Images" ma:format="Thumbnail" ma:internalName="Images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7cf4d3-470e-4711-b1ab-6a14774a25a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5c600e0-c351-4b3a-a458-fee9b4abb7a4}" ma:internalName="TaxCatchAll" ma:showField="CatchAllData" ma:web="157cf4d3-470e-4711-b1ab-6a14774a2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ECF134-46AC-4490-81E2-181CCD2F817C}">
  <ds:schemaRefs>
    <ds:schemaRef ds:uri="http://schemas.microsoft.com/office/2006/metadata/properties"/>
    <ds:schemaRef ds:uri="http://schemas.microsoft.com/office/infopath/2007/PartnerControls"/>
    <ds:schemaRef ds:uri="cf2ed923-8890-4d13-b5eb-cbc53a13fd21"/>
    <ds:schemaRef ds:uri="157cf4d3-470e-4711-b1ab-6a14774a25a5"/>
  </ds:schemaRefs>
</ds:datastoreItem>
</file>

<file path=customXml/itemProps2.xml><?xml version="1.0" encoding="utf-8"?>
<ds:datastoreItem xmlns:ds="http://schemas.openxmlformats.org/officeDocument/2006/customXml" ds:itemID="{16F96B8A-8AF8-4A07-9210-7C481E3D39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E0497F-F3F8-44B6-93E9-1054D8D1F8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ed923-8890-4d13-b5eb-cbc53a13fd21"/>
    <ds:schemaRef ds:uri="157cf4d3-470e-4711-b1ab-6a14774a2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4637</TotalTime>
  <Words>132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Marianne Hewett</dc:creator>
  <cp:lastModifiedBy>Dave Lewis</cp:lastModifiedBy>
  <cp:revision>2</cp:revision>
  <dcterms:created xsi:type="dcterms:W3CDTF">2025-05-06T13:13:07Z</dcterms:created>
  <dcterms:modified xsi:type="dcterms:W3CDTF">2026-04-20T09:06:32Z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0x010100D7D6A95AC282344A8326BB0E91457A77</vt:lpwstr>
  </property>
  <property fmtid="{D5CDD505-2E9C-101B-9397-08002B2CF9AE}" pid="3" name="MediaServiceImageTags">
    <vt:lpwstr/>
  </property>
</Properties>
</file>